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13"/>
  </p:notesMasterIdLst>
  <p:handoutMasterIdLst>
    <p:handoutMasterId r:id="rId14"/>
  </p:handoutMasterIdLst>
  <p:sldIdLst>
    <p:sldId id="270" r:id="rId2"/>
    <p:sldId id="290" r:id="rId3"/>
    <p:sldId id="289" r:id="rId4"/>
    <p:sldId id="295" r:id="rId5"/>
    <p:sldId id="276" r:id="rId6"/>
    <p:sldId id="287" r:id="rId7"/>
    <p:sldId id="288" r:id="rId8"/>
    <p:sldId id="285" r:id="rId9"/>
    <p:sldId id="286" r:id="rId10"/>
    <p:sldId id="292" r:id="rId11"/>
    <p:sldId id="29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3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08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DA37D80-6434-44D0-A028-1B22A696006F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81" d="100"/>
          <a:sy n="81" d="100"/>
        </p:scale>
        <p:origin x="42" y="636"/>
      </p:cViewPr>
      <p:guideLst>
        <p:guide orient="horz" pos="2160"/>
        <p:guide pos="3840"/>
        <p:guide orient="horz" pos="396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howGuides="1">
      <p:cViewPr varScale="1">
        <p:scale>
          <a:sx n="76" d="100"/>
          <a:sy n="76" d="100"/>
        </p:scale>
        <p:origin x="2538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9BF2C87-D723-4C3E-92A1-36A059BA2219}" type="doc">
      <dgm:prSet loTypeId="urn:microsoft.com/office/officeart/2005/8/layout/vProcess5" loCatId="process" qsTypeId="urn:microsoft.com/office/officeart/2005/8/quickstyle/3d5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1EC4490-BF2A-4D59-94B4-365EB0C7BA14}">
      <dgm:prSet phldrT="[Text]" custT="1"/>
      <dgm:spPr/>
      <dgm:t>
        <a:bodyPr/>
        <a:lstStyle/>
        <a:p>
          <a:r>
            <a:rPr lang="en-US" sz="4800" b="1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We</a:t>
          </a:r>
          <a:r>
            <a:rPr lang="en-US" sz="48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b </a:t>
          </a:r>
          <a:r>
            <a:rPr lang="en-US" sz="4800" b="1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Part</a:t>
          </a:r>
          <a:endParaRPr lang="en-US" sz="4800" b="1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35B7C132-11E7-4CE6-B061-CCC61C515E58}" type="parTrans" cxnId="{1DEF90A4-13FA-41AC-A38C-D6A3BFDF88B8}">
      <dgm:prSet/>
      <dgm:spPr/>
      <dgm:t>
        <a:bodyPr/>
        <a:lstStyle/>
        <a:p>
          <a:endParaRPr lang="en-US"/>
        </a:p>
      </dgm:t>
    </dgm:pt>
    <dgm:pt modelId="{5541B169-0F6A-48E5-A963-2FF73D339B1F}" type="sibTrans" cxnId="{1DEF90A4-13FA-41AC-A38C-D6A3BFDF88B8}">
      <dgm:prSet/>
      <dgm:spPr/>
      <dgm:t>
        <a:bodyPr/>
        <a:lstStyle/>
        <a:p>
          <a:endParaRPr lang="en-US"/>
        </a:p>
      </dgm:t>
    </dgm:pt>
    <dgm:pt modelId="{14BF09B5-E3F3-4F2F-B792-DCD1301955A9}">
      <dgm:prSet phldrT="[Text]"/>
      <dgm:spPr/>
      <dgm:t>
        <a:bodyPr/>
        <a:lstStyle/>
        <a:p>
          <a:r>
            <a:rPr lang="en-US" b="1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Application</a:t>
          </a:r>
          <a:r>
            <a:rPr lang="en-US" dirty="0" smtClean="0"/>
            <a:t> </a:t>
          </a:r>
          <a:r>
            <a:rPr lang="en-US" b="1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Page</a:t>
          </a:r>
          <a:endParaRPr lang="en-US" b="1" dirty="0"/>
        </a:p>
      </dgm:t>
    </dgm:pt>
    <dgm:pt modelId="{57139361-33A9-4BD0-A1AE-289A497EDC81}" type="parTrans" cxnId="{7D3385D9-1204-42C7-831B-7FEAB87EA06B}">
      <dgm:prSet/>
      <dgm:spPr/>
      <dgm:t>
        <a:bodyPr/>
        <a:lstStyle/>
        <a:p>
          <a:endParaRPr lang="en-US"/>
        </a:p>
      </dgm:t>
    </dgm:pt>
    <dgm:pt modelId="{8BD65E43-8BF1-4D8D-B1F6-A67255AF6749}" type="sibTrans" cxnId="{7D3385D9-1204-42C7-831B-7FEAB87EA06B}">
      <dgm:prSet/>
      <dgm:spPr/>
      <dgm:t>
        <a:bodyPr/>
        <a:lstStyle/>
        <a:p>
          <a:endParaRPr lang="en-US"/>
        </a:p>
      </dgm:t>
    </dgm:pt>
    <dgm:pt modelId="{59E53CD3-E603-4F04-A299-B6D7C8CF7BC8}">
      <dgm:prSet phldrT="[Text]"/>
      <dgm:spPr/>
      <dgm:t>
        <a:bodyPr/>
        <a:lstStyle/>
        <a:p>
          <a:r>
            <a:rPr lang="en-US" b="1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User</a:t>
          </a:r>
          <a:r>
            <a:rPr lang="en-US" dirty="0" smtClean="0"/>
            <a:t> </a:t>
          </a:r>
          <a:r>
            <a:rPr lang="en-US" b="1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Interface</a:t>
          </a:r>
          <a:endParaRPr lang="en-US" b="1" dirty="0"/>
        </a:p>
      </dgm:t>
    </dgm:pt>
    <dgm:pt modelId="{349839F5-EF64-43DF-A0A7-581D1BD35B45}" type="parTrans" cxnId="{2AD4502A-B4BF-443A-8F61-28EF602DD67E}">
      <dgm:prSet/>
      <dgm:spPr/>
      <dgm:t>
        <a:bodyPr/>
        <a:lstStyle/>
        <a:p>
          <a:endParaRPr lang="en-US"/>
        </a:p>
      </dgm:t>
    </dgm:pt>
    <dgm:pt modelId="{55336B71-E24B-4013-9D90-6D6B7EB629A0}" type="sibTrans" cxnId="{2AD4502A-B4BF-443A-8F61-28EF602DD67E}">
      <dgm:prSet/>
      <dgm:spPr/>
      <dgm:t>
        <a:bodyPr/>
        <a:lstStyle/>
        <a:p>
          <a:endParaRPr lang="en-US"/>
        </a:p>
      </dgm:t>
    </dgm:pt>
    <dgm:pt modelId="{426C98E4-3F3B-4FE7-9A54-42A1274377F1}" type="pres">
      <dgm:prSet presAssocID="{99BF2C87-D723-4C3E-92A1-36A059BA2219}" presName="outerComposite" presStyleCnt="0">
        <dgm:presLayoutVars>
          <dgm:chMax val="5"/>
          <dgm:dir/>
          <dgm:resizeHandles val="exact"/>
        </dgm:presLayoutVars>
      </dgm:prSet>
      <dgm:spPr/>
    </dgm:pt>
    <dgm:pt modelId="{92F88338-C593-435D-ACC4-22835501A02D}" type="pres">
      <dgm:prSet presAssocID="{99BF2C87-D723-4C3E-92A1-36A059BA2219}" presName="dummyMaxCanvas" presStyleCnt="0">
        <dgm:presLayoutVars/>
      </dgm:prSet>
      <dgm:spPr/>
    </dgm:pt>
    <dgm:pt modelId="{BB358EB9-82EA-42C3-9A3A-30BE75AFFCC7}" type="pres">
      <dgm:prSet presAssocID="{99BF2C87-D723-4C3E-92A1-36A059BA2219}" presName="ThreeNodes_1" presStyleLbl="node1" presStyleIdx="0" presStyleCnt="3">
        <dgm:presLayoutVars>
          <dgm:bulletEnabled val="1"/>
        </dgm:presLayoutVars>
      </dgm:prSet>
      <dgm:spPr/>
    </dgm:pt>
    <dgm:pt modelId="{FBD11C16-E5D1-4890-B963-CA340EC45E36}" type="pres">
      <dgm:prSet presAssocID="{99BF2C87-D723-4C3E-92A1-36A059BA2219}" presName="ThreeNodes_2" presStyleLbl="node1" presStyleIdx="1" presStyleCnt="3">
        <dgm:presLayoutVars>
          <dgm:bulletEnabled val="1"/>
        </dgm:presLayoutVars>
      </dgm:prSet>
      <dgm:spPr/>
    </dgm:pt>
    <dgm:pt modelId="{AB1A69CA-54C9-402D-868F-7BACBDEA39A8}" type="pres">
      <dgm:prSet presAssocID="{99BF2C87-D723-4C3E-92A1-36A059BA2219}" presName="ThreeNodes_3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10848DE-76D3-4631-AFC4-A8801E8CE713}" type="pres">
      <dgm:prSet presAssocID="{99BF2C87-D723-4C3E-92A1-36A059BA2219}" presName="ThreeConn_1-2" presStyleLbl="fgAccFollowNode1" presStyleIdx="0" presStyleCnt="2">
        <dgm:presLayoutVars>
          <dgm:bulletEnabled val="1"/>
        </dgm:presLayoutVars>
      </dgm:prSet>
      <dgm:spPr/>
    </dgm:pt>
    <dgm:pt modelId="{226638DC-80F6-4274-AA1D-900CC332FCF1}" type="pres">
      <dgm:prSet presAssocID="{99BF2C87-D723-4C3E-92A1-36A059BA2219}" presName="ThreeConn_2-3" presStyleLbl="fgAccFollowNode1" presStyleIdx="1" presStyleCnt="2">
        <dgm:presLayoutVars>
          <dgm:bulletEnabled val="1"/>
        </dgm:presLayoutVars>
      </dgm:prSet>
      <dgm:spPr/>
    </dgm:pt>
    <dgm:pt modelId="{B3C47B4D-ED50-487F-9131-262457512EDB}" type="pres">
      <dgm:prSet presAssocID="{99BF2C87-D723-4C3E-92A1-36A059BA2219}" presName="ThreeNodes_1_text" presStyleLbl="node1" presStyleIdx="2" presStyleCnt="3">
        <dgm:presLayoutVars>
          <dgm:bulletEnabled val="1"/>
        </dgm:presLayoutVars>
      </dgm:prSet>
      <dgm:spPr/>
    </dgm:pt>
    <dgm:pt modelId="{A082DEB8-C3F8-407C-AF9D-2A313C58CD0F}" type="pres">
      <dgm:prSet presAssocID="{99BF2C87-D723-4C3E-92A1-36A059BA2219}" presName="ThreeNodes_2_text" presStyleLbl="node1" presStyleIdx="2" presStyleCnt="3">
        <dgm:presLayoutVars>
          <dgm:bulletEnabled val="1"/>
        </dgm:presLayoutVars>
      </dgm:prSet>
      <dgm:spPr/>
    </dgm:pt>
    <dgm:pt modelId="{E95DFC6A-AA36-402C-8F22-4AA1DA25908D}" type="pres">
      <dgm:prSet presAssocID="{99BF2C87-D723-4C3E-92A1-36A059BA2219}" presName="ThreeNodes_3_text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1FFBD60-5812-40F0-B923-794A116CE636}" type="presOf" srcId="{5541B169-0F6A-48E5-A963-2FF73D339B1F}" destId="{310848DE-76D3-4631-AFC4-A8801E8CE713}" srcOrd="0" destOrd="0" presId="urn:microsoft.com/office/officeart/2005/8/layout/vProcess5"/>
    <dgm:cxn modelId="{714DCF45-3978-47A9-AE27-89D11BF985C9}" type="presOf" srcId="{8BD65E43-8BF1-4D8D-B1F6-A67255AF6749}" destId="{226638DC-80F6-4274-AA1D-900CC332FCF1}" srcOrd="0" destOrd="0" presId="urn:microsoft.com/office/officeart/2005/8/layout/vProcess5"/>
    <dgm:cxn modelId="{49919C6A-9FBE-4CD9-B40E-0BB769E669AF}" type="presOf" srcId="{91EC4490-BF2A-4D59-94B4-365EB0C7BA14}" destId="{B3C47B4D-ED50-487F-9131-262457512EDB}" srcOrd="1" destOrd="0" presId="urn:microsoft.com/office/officeart/2005/8/layout/vProcess5"/>
    <dgm:cxn modelId="{D8B8F03B-E7C0-49EB-9D09-3D93CB306D6F}" type="presOf" srcId="{99BF2C87-D723-4C3E-92A1-36A059BA2219}" destId="{426C98E4-3F3B-4FE7-9A54-42A1274377F1}" srcOrd="0" destOrd="0" presId="urn:microsoft.com/office/officeart/2005/8/layout/vProcess5"/>
    <dgm:cxn modelId="{2AD4502A-B4BF-443A-8F61-28EF602DD67E}" srcId="{99BF2C87-D723-4C3E-92A1-36A059BA2219}" destId="{59E53CD3-E603-4F04-A299-B6D7C8CF7BC8}" srcOrd="2" destOrd="0" parTransId="{349839F5-EF64-43DF-A0A7-581D1BD35B45}" sibTransId="{55336B71-E24B-4013-9D90-6D6B7EB629A0}"/>
    <dgm:cxn modelId="{7D3385D9-1204-42C7-831B-7FEAB87EA06B}" srcId="{99BF2C87-D723-4C3E-92A1-36A059BA2219}" destId="{14BF09B5-E3F3-4F2F-B792-DCD1301955A9}" srcOrd="1" destOrd="0" parTransId="{57139361-33A9-4BD0-A1AE-289A497EDC81}" sibTransId="{8BD65E43-8BF1-4D8D-B1F6-A67255AF6749}"/>
    <dgm:cxn modelId="{CC340141-462D-4360-94AB-13D15E3AC714}" type="presOf" srcId="{14BF09B5-E3F3-4F2F-B792-DCD1301955A9}" destId="{A082DEB8-C3F8-407C-AF9D-2A313C58CD0F}" srcOrd="1" destOrd="0" presId="urn:microsoft.com/office/officeart/2005/8/layout/vProcess5"/>
    <dgm:cxn modelId="{5DE96A5A-7392-4DCD-883C-C3DCCF685054}" type="presOf" srcId="{59E53CD3-E603-4F04-A299-B6D7C8CF7BC8}" destId="{E95DFC6A-AA36-402C-8F22-4AA1DA25908D}" srcOrd="1" destOrd="0" presId="urn:microsoft.com/office/officeart/2005/8/layout/vProcess5"/>
    <dgm:cxn modelId="{C1A20546-5412-4F19-8679-32C3E3B4113C}" type="presOf" srcId="{91EC4490-BF2A-4D59-94B4-365EB0C7BA14}" destId="{BB358EB9-82EA-42C3-9A3A-30BE75AFFCC7}" srcOrd="0" destOrd="0" presId="urn:microsoft.com/office/officeart/2005/8/layout/vProcess5"/>
    <dgm:cxn modelId="{8F29EB6A-A0C2-45E2-94DD-AFE9A85120C0}" type="presOf" srcId="{59E53CD3-E603-4F04-A299-B6D7C8CF7BC8}" destId="{AB1A69CA-54C9-402D-868F-7BACBDEA39A8}" srcOrd="0" destOrd="0" presId="urn:microsoft.com/office/officeart/2005/8/layout/vProcess5"/>
    <dgm:cxn modelId="{3C3F8C74-B8A0-4945-A986-EE77417B5B0D}" type="presOf" srcId="{14BF09B5-E3F3-4F2F-B792-DCD1301955A9}" destId="{FBD11C16-E5D1-4890-B963-CA340EC45E36}" srcOrd="0" destOrd="0" presId="urn:microsoft.com/office/officeart/2005/8/layout/vProcess5"/>
    <dgm:cxn modelId="{1DEF90A4-13FA-41AC-A38C-D6A3BFDF88B8}" srcId="{99BF2C87-D723-4C3E-92A1-36A059BA2219}" destId="{91EC4490-BF2A-4D59-94B4-365EB0C7BA14}" srcOrd="0" destOrd="0" parTransId="{35B7C132-11E7-4CE6-B061-CCC61C515E58}" sibTransId="{5541B169-0F6A-48E5-A963-2FF73D339B1F}"/>
    <dgm:cxn modelId="{C2F5BD73-A3E5-4B28-BCF6-21AE573481F1}" type="presParOf" srcId="{426C98E4-3F3B-4FE7-9A54-42A1274377F1}" destId="{92F88338-C593-435D-ACC4-22835501A02D}" srcOrd="0" destOrd="0" presId="urn:microsoft.com/office/officeart/2005/8/layout/vProcess5"/>
    <dgm:cxn modelId="{2613420E-883E-41B7-96AB-B3D4307809FC}" type="presParOf" srcId="{426C98E4-3F3B-4FE7-9A54-42A1274377F1}" destId="{BB358EB9-82EA-42C3-9A3A-30BE75AFFCC7}" srcOrd="1" destOrd="0" presId="urn:microsoft.com/office/officeart/2005/8/layout/vProcess5"/>
    <dgm:cxn modelId="{92B60E9F-56D6-4549-ABDC-1E2D35EC9D5D}" type="presParOf" srcId="{426C98E4-3F3B-4FE7-9A54-42A1274377F1}" destId="{FBD11C16-E5D1-4890-B963-CA340EC45E36}" srcOrd="2" destOrd="0" presId="urn:microsoft.com/office/officeart/2005/8/layout/vProcess5"/>
    <dgm:cxn modelId="{29A03497-BB0F-40BD-8816-E454D0EF5A84}" type="presParOf" srcId="{426C98E4-3F3B-4FE7-9A54-42A1274377F1}" destId="{AB1A69CA-54C9-402D-868F-7BACBDEA39A8}" srcOrd="3" destOrd="0" presId="urn:microsoft.com/office/officeart/2005/8/layout/vProcess5"/>
    <dgm:cxn modelId="{60924C89-902A-4BAC-8767-1EEDBF90FA0E}" type="presParOf" srcId="{426C98E4-3F3B-4FE7-9A54-42A1274377F1}" destId="{310848DE-76D3-4631-AFC4-A8801E8CE713}" srcOrd="4" destOrd="0" presId="urn:microsoft.com/office/officeart/2005/8/layout/vProcess5"/>
    <dgm:cxn modelId="{7FE5880E-3423-4F52-BD3C-CA4E31A4643D}" type="presParOf" srcId="{426C98E4-3F3B-4FE7-9A54-42A1274377F1}" destId="{226638DC-80F6-4274-AA1D-900CC332FCF1}" srcOrd="5" destOrd="0" presId="urn:microsoft.com/office/officeart/2005/8/layout/vProcess5"/>
    <dgm:cxn modelId="{49FBF3F8-7B36-4799-AB2C-C1A630C778E6}" type="presParOf" srcId="{426C98E4-3F3B-4FE7-9A54-42A1274377F1}" destId="{B3C47B4D-ED50-487F-9131-262457512EDB}" srcOrd="6" destOrd="0" presId="urn:microsoft.com/office/officeart/2005/8/layout/vProcess5"/>
    <dgm:cxn modelId="{70F928F2-1FA8-429D-9B2D-14AA206DFD64}" type="presParOf" srcId="{426C98E4-3F3B-4FE7-9A54-42A1274377F1}" destId="{A082DEB8-C3F8-407C-AF9D-2A313C58CD0F}" srcOrd="7" destOrd="0" presId="urn:microsoft.com/office/officeart/2005/8/layout/vProcess5"/>
    <dgm:cxn modelId="{3F7A66ED-16C7-426C-926E-45A4F48E9521}" type="presParOf" srcId="{426C98E4-3F3B-4FE7-9A54-42A1274377F1}" destId="{E95DFC6A-AA36-402C-8F22-4AA1DA25908D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B358EB9-82EA-42C3-9A3A-30BE75AFFCC7}">
      <dsp:nvSpPr>
        <dsp:cNvPr id="0" name=""/>
        <dsp:cNvSpPr/>
      </dsp:nvSpPr>
      <dsp:spPr>
        <a:xfrm>
          <a:off x="0" y="0"/>
          <a:ext cx="6908800" cy="16256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lvl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800" b="1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We</a:t>
          </a:r>
          <a:r>
            <a:rPr lang="en-US" sz="48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b </a:t>
          </a:r>
          <a:r>
            <a:rPr lang="en-US" sz="4800" b="1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Part</a:t>
          </a:r>
          <a:endParaRPr lang="en-US" sz="4800" b="1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47612" y="47612"/>
        <a:ext cx="5154651" cy="1530376"/>
      </dsp:txXfrm>
    </dsp:sp>
    <dsp:sp modelId="{FBD11C16-E5D1-4890-B963-CA340EC45E36}">
      <dsp:nvSpPr>
        <dsp:cNvPr id="0" name=""/>
        <dsp:cNvSpPr/>
      </dsp:nvSpPr>
      <dsp:spPr>
        <a:xfrm>
          <a:off x="609599" y="1896533"/>
          <a:ext cx="6908800" cy="16256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lvl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400" b="1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Application</a:t>
          </a:r>
          <a:r>
            <a:rPr lang="en-US" sz="4400" kern="1200" dirty="0" smtClean="0"/>
            <a:t> </a:t>
          </a:r>
          <a:r>
            <a:rPr lang="en-US" sz="4400" b="1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Page</a:t>
          </a:r>
          <a:endParaRPr lang="en-US" sz="4400" b="1" kern="1200" dirty="0"/>
        </a:p>
      </dsp:txBody>
      <dsp:txXfrm>
        <a:off x="657211" y="1944145"/>
        <a:ext cx="5147335" cy="1530376"/>
      </dsp:txXfrm>
    </dsp:sp>
    <dsp:sp modelId="{AB1A69CA-54C9-402D-868F-7BACBDEA39A8}">
      <dsp:nvSpPr>
        <dsp:cNvPr id="0" name=""/>
        <dsp:cNvSpPr/>
      </dsp:nvSpPr>
      <dsp:spPr>
        <a:xfrm>
          <a:off x="1219199" y="3793066"/>
          <a:ext cx="6908800" cy="16256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lvl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400" b="1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User</a:t>
          </a:r>
          <a:r>
            <a:rPr lang="en-US" sz="4400" kern="1200" dirty="0" smtClean="0"/>
            <a:t> </a:t>
          </a:r>
          <a:r>
            <a:rPr lang="en-US" sz="4400" b="1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Interface</a:t>
          </a:r>
          <a:endParaRPr lang="en-US" sz="4400" b="1" kern="1200" dirty="0"/>
        </a:p>
      </dsp:txBody>
      <dsp:txXfrm>
        <a:off x="1266811" y="3840678"/>
        <a:ext cx="5147335" cy="1530376"/>
      </dsp:txXfrm>
    </dsp:sp>
    <dsp:sp modelId="{310848DE-76D3-4631-AFC4-A8801E8CE713}">
      <dsp:nvSpPr>
        <dsp:cNvPr id="0" name=""/>
        <dsp:cNvSpPr/>
      </dsp:nvSpPr>
      <dsp:spPr>
        <a:xfrm>
          <a:off x="5852159" y="1232746"/>
          <a:ext cx="1056640" cy="1056640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57150" extrusionH="63500" contourW="12700" prstMaterial="matte">
          <a:contourClr>
            <a:schemeClr val="dk1">
              <a:tint val="2000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3600" kern="1200"/>
        </a:p>
      </dsp:txBody>
      <dsp:txXfrm>
        <a:off x="6089903" y="1232746"/>
        <a:ext cx="581152" cy="795122"/>
      </dsp:txXfrm>
    </dsp:sp>
    <dsp:sp modelId="{226638DC-80F6-4274-AA1D-900CC332FCF1}">
      <dsp:nvSpPr>
        <dsp:cNvPr id="0" name=""/>
        <dsp:cNvSpPr/>
      </dsp:nvSpPr>
      <dsp:spPr>
        <a:xfrm>
          <a:off x="6461759" y="3118442"/>
          <a:ext cx="1056640" cy="1056640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57150" extrusionH="63500" contourW="12700" prstMaterial="matte">
          <a:contourClr>
            <a:schemeClr val="dk1">
              <a:tint val="2000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3600" kern="1200"/>
        </a:p>
      </dsp:txBody>
      <dsp:txXfrm>
        <a:off x="6699503" y="3118442"/>
        <a:ext cx="581152" cy="7951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DC3787-D225-4F78-8E71-4DD8FC1EC8F1}" type="datetimeFigureOut">
              <a:rPr lang="en-US" smtClean="0"/>
              <a:t>10/10/2018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6B2D29-8AC0-4FB1-933D-AD24ECC43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5408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png>
</file>

<file path=ppt/media/image12.png>
</file>

<file path=ppt/media/image13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9E625E-096F-494B-B7CE-A49E276A3A39}" type="datetimeFigureOut">
              <a:rPr lang="en-US" smtClean="0"/>
              <a:t>10/10/2018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A2C895-EB1C-4157-9E46-0DF3298BA9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6682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A2C895-EB1C-4157-9E46-0DF3298BA9C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125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Pr>
        <a:gradFill rotWithShape="1">
          <a:gsLst>
            <a:gs pos="0">
              <a:schemeClr val="bg2"/>
            </a:gs>
            <a:gs pos="62000">
              <a:schemeClr val="bg2">
                <a:tint val="92000"/>
                <a:shade val="66000"/>
                <a:satMod val="110000"/>
                <a:lumMod val="80000"/>
              </a:schemeClr>
            </a:gs>
            <a:gs pos="100000">
              <a:schemeClr val="accent3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/>
          <p:cNvGrpSpPr/>
          <p:nvPr/>
        </p:nvGrpSpPr>
        <p:grpSpPr bwMode="invGray">
          <a:xfrm>
            <a:off x="-509872" y="0"/>
            <a:ext cx="13243109" cy="6858000"/>
            <a:chOff x="-382404" y="0"/>
            <a:chExt cx="9932332" cy="6858000"/>
          </a:xfrm>
        </p:grpSpPr>
        <p:grpSp>
          <p:nvGrpSpPr>
            <p:cNvPr id="44" name="Group 44"/>
            <p:cNvGrpSpPr/>
            <p:nvPr/>
          </p:nvGrpSpPr>
          <p:grpSpPr bwMode="invGray"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0" name="Group 4"/>
              <p:cNvGrpSpPr/>
              <p:nvPr/>
            </p:nvGrpSpPr>
            <p:grpSpPr bwMode="invGray"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5" name="Rectangle 114"/>
                <p:cNvSpPr/>
                <p:nvPr/>
              </p:nvSpPr>
              <p:spPr bwMode="invGray"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116" name="Rectangle 2"/>
                <p:cNvSpPr/>
                <p:nvPr/>
              </p:nvSpPr>
              <p:spPr bwMode="invGray"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117" name="Rectangle 3"/>
                <p:cNvSpPr/>
                <p:nvPr/>
              </p:nvSpPr>
              <p:spPr bwMode="invGray"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</p:grpSp>
          <p:grpSp>
            <p:nvGrpSpPr>
              <p:cNvPr id="71" name="Group 5"/>
              <p:cNvGrpSpPr/>
              <p:nvPr/>
            </p:nvGrpSpPr>
            <p:grpSpPr bwMode="invGray"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5" name="Rectangle 84"/>
                <p:cNvSpPr/>
                <p:nvPr/>
              </p:nvSpPr>
              <p:spPr bwMode="invGray"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86" name="Rectangle 85"/>
                <p:cNvSpPr/>
                <p:nvPr/>
              </p:nvSpPr>
              <p:spPr bwMode="invGray"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114" name="Rectangle 113"/>
                <p:cNvSpPr/>
                <p:nvPr/>
              </p:nvSpPr>
              <p:spPr bwMode="invGray"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</p:grpSp>
          <p:grpSp>
            <p:nvGrpSpPr>
              <p:cNvPr id="73" name="Group 9"/>
              <p:cNvGrpSpPr/>
              <p:nvPr/>
            </p:nvGrpSpPr>
            <p:grpSpPr bwMode="invGray"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 bwMode="invGray"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79" name="Rectangle 78"/>
                <p:cNvSpPr/>
                <p:nvPr/>
              </p:nvSpPr>
              <p:spPr bwMode="invGray"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81" name="Rectangle 80"/>
                <p:cNvSpPr/>
                <p:nvPr/>
              </p:nvSpPr>
              <p:spPr bwMode="invGray"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 bwMode="invGray"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76" name="Rectangle 75"/>
              <p:cNvSpPr/>
              <p:nvPr/>
            </p:nvSpPr>
            <p:spPr bwMode="invGray"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77" name="Rectangle 76"/>
              <p:cNvSpPr/>
              <p:nvPr/>
            </p:nvSpPr>
            <p:spPr bwMode="invGray"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  <p:sp>
          <p:nvSpPr>
            <p:cNvPr id="45" name="Freeform 44"/>
            <p:cNvSpPr/>
            <p:nvPr/>
          </p:nvSpPr>
          <p:spPr bwMode="invGray"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8" name="Freeform 47"/>
            <p:cNvSpPr/>
            <p:nvPr/>
          </p:nvSpPr>
          <p:spPr bwMode="invGray"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9" name="Freeform 48"/>
            <p:cNvSpPr/>
            <p:nvPr/>
          </p:nvSpPr>
          <p:spPr bwMode="invGray"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1" name="Freeform 50"/>
            <p:cNvSpPr/>
            <p:nvPr/>
          </p:nvSpPr>
          <p:spPr bwMode="invGray"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2" name="Freeform 51"/>
            <p:cNvSpPr/>
            <p:nvPr/>
          </p:nvSpPr>
          <p:spPr bwMode="invGray"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3" name="Hexagon 52"/>
            <p:cNvSpPr/>
            <p:nvPr/>
          </p:nvSpPr>
          <p:spPr bwMode="invGray"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4" name="Hexagon 53"/>
            <p:cNvSpPr/>
            <p:nvPr/>
          </p:nvSpPr>
          <p:spPr bwMode="invGray"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5" name="Hexagon 54"/>
            <p:cNvSpPr/>
            <p:nvPr/>
          </p:nvSpPr>
          <p:spPr bwMode="invGray"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6" name="Hexagon 55"/>
            <p:cNvSpPr/>
            <p:nvPr/>
          </p:nvSpPr>
          <p:spPr bwMode="invGray"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7" name="Hexagon 56"/>
            <p:cNvSpPr/>
            <p:nvPr/>
          </p:nvSpPr>
          <p:spPr bwMode="invGray"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8" name="Freeform 57"/>
            <p:cNvSpPr/>
            <p:nvPr/>
          </p:nvSpPr>
          <p:spPr bwMode="invGray"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9" name="Hexagon 58"/>
            <p:cNvSpPr/>
            <p:nvPr/>
          </p:nvSpPr>
          <p:spPr bwMode="invGray"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0" name="Hexagon 59"/>
            <p:cNvSpPr/>
            <p:nvPr/>
          </p:nvSpPr>
          <p:spPr bwMode="invGray"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1" name="Hexagon 60"/>
            <p:cNvSpPr/>
            <p:nvPr/>
          </p:nvSpPr>
          <p:spPr bwMode="invGray"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2" name="Hexagon 61"/>
            <p:cNvSpPr/>
            <p:nvPr/>
          </p:nvSpPr>
          <p:spPr bwMode="invGray"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3" name="Hexagon 62"/>
            <p:cNvSpPr/>
            <p:nvPr/>
          </p:nvSpPr>
          <p:spPr bwMode="invGray"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4" name="Hexagon 63"/>
            <p:cNvSpPr/>
            <p:nvPr/>
          </p:nvSpPr>
          <p:spPr bwMode="invGray"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5" name="Hexagon 64"/>
            <p:cNvSpPr/>
            <p:nvPr/>
          </p:nvSpPr>
          <p:spPr bwMode="invGray"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6" name="Hexagon 65"/>
            <p:cNvSpPr/>
            <p:nvPr/>
          </p:nvSpPr>
          <p:spPr bwMode="invGray"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7" name="Hexagon 66"/>
            <p:cNvSpPr/>
            <p:nvPr/>
          </p:nvSpPr>
          <p:spPr bwMode="invGray"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8" name="Freeform 67"/>
            <p:cNvSpPr/>
            <p:nvPr/>
          </p:nvSpPr>
          <p:spPr bwMode="invGray"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9" name="Freeform 68"/>
            <p:cNvSpPr/>
            <p:nvPr/>
          </p:nvSpPr>
          <p:spPr bwMode="invGray"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6081656" y="-21511"/>
            <a:ext cx="4905488" cy="62718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50" name="Rectangle 49"/>
          <p:cNvSpPr/>
          <p:nvPr/>
        </p:nvSpPr>
        <p:spPr>
          <a:xfrm>
            <a:off x="6201185" y="6088284"/>
            <a:ext cx="46736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9" name="Rectangle 88"/>
          <p:cNvSpPr/>
          <p:nvPr/>
        </p:nvSpPr>
        <p:spPr>
          <a:xfrm>
            <a:off x="6201185" y="6088284"/>
            <a:ext cx="4673600" cy="8174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47" name="Rectangle 46"/>
          <p:cNvSpPr/>
          <p:nvPr/>
        </p:nvSpPr>
        <p:spPr bwMode="ltGray">
          <a:xfrm>
            <a:off x="6198795" y="-21511"/>
            <a:ext cx="4673600" cy="23128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11154" y="2708476"/>
            <a:ext cx="4417807" cy="170216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Picture Placeholder 7" descr="An empty placeholder to add an image. Click on the placeholder and select the image that you wish to add"/>
          <p:cNvSpPr>
            <a:spLocks noGrp="1"/>
          </p:cNvSpPr>
          <p:nvPr>
            <p:ph type="pic" sz="quarter" idx="13" hasCustomPrompt="1"/>
          </p:nvPr>
        </p:nvSpPr>
        <p:spPr>
          <a:xfrm>
            <a:off x="1195939" y="2695635"/>
            <a:ext cx="4414838" cy="3551578"/>
          </a:xfrm>
        </p:spPr>
        <p:txBody>
          <a:bodyPr/>
          <a:lstStyle>
            <a:lvl1pPr marL="68580" indent="0">
              <a:buNone/>
              <a:defRPr/>
            </a:lvl1pPr>
          </a:lstStyle>
          <a:p>
            <a:r>
              <a:rPr lang="en-US" dirty="0"/>
              <a:t>Insert product photo here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311154" y="4421081"/>
            <a:ext cx="4413071" cy="1260629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rgbClr val="42424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198795" y="5719967"/>
            <a:ext cx="858221" cy="365125"/>
          </a:xfrm>
        </p:spPr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071360" y="5719967"/>
            <a:ext cx="3775456" cy="365125"/>
          </a:xfrm>
        </p:spPr>
        <p:txBody>
          <a:bodyPr>
            <a:normAutofit/>
          </a:bodyPr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 smtClean="0"/>
              <a:t>Group 7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318325" y="1516829"/>
            <a:ext cx="2844800" cy="750981"/>
          </a:xfrm>
        </p:spPr>
        <p:txBody>
          <a:bodyPr anchor="b"/>
          <a:lstStyle>
            <a:lvl1pPr algn="l">
              <a:defRPr sz="2400"/>
            </a:lvl1pPr>
          </a:lstStyle>
          <a:p>
            <a:fld id="{A98D85CA-3397-47E7-B9B6-A29C9EB0F900}" type="datetime1">
              <a:rPr lang="en-US" smtClean="0"/>
              <a:t>10/10/2018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474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0" orient="horz" pos="2160" userDrawn="1">
          <p15:clr>
            <a:srgbClr val="FBAE40"/>
          </p15:clr>
        </p15:guide>
        <p15:guide id="1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Group 7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E9CA1-B5CC-4EA9-922C-86D8818E141F}" type="datetime1">
              <a:rPr lang="en-US" smtClean="0"/>
              <a:t>10/10/2018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315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1030147"/>
            <a:ext cx="1979271" cy="4780344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04395" y="1030147"/>
            <a:ext cx="7231605" cy="478034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Group 7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2A24F-9DAD-4302-8DB3-DDC33E39EF87}" type="datetime1">
              <a:rPr lang="en-US" smtClean="0"/>
              <a:t>10/10/2018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237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Group 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90957-FDC1-44D7-8251-7BB8A78E5710}" type="datetime1">
              <a:rPr lang="en-US" smtClean="0"/>
              <a:t>10/10/2018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815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8194" y="2900830"/>
            <a:ext cx="8849957" cy="1362075"/>
          </a:xfrm>
        </p:spPr>
        <p:txBody>
          <a:bodyPr anchor="b"/>
          <a:lstStyle>
            <a:lvl1pPr algn="l">
              <a:defRPr sz="4000" b="0" cap="none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8194" y="4267201"/>
            <a:ext cx="8849956" cy="1520413"/>
          </a:xfrm>
        </p:spPr>
        <p:txBody>
          <a:bodyPr anchor="t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Group 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DB192-B2EF-41E5-ACF5-CF14E31DF2E6}" type="datetime1">
              <a:rPr lang="en-US" smtClean="0"/>
              <a:t>10/10/2018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033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389888" y="2313432"/>
            <a:ext cx="4559808" cy="349300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6193536" y="2313431"/>
            <a:ext cx="4559808" cy="349300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Group 7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A0859-72F4-40BF-A32D-058B0D0A5ADB}" type="datetime1">
              <a:rPr lang="en-US" smtClean="0"/>
              <a:t>10/10/2018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455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2815" y="2316009"/>
            <a:ext cx="4076197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88961" y="2974695"/>
            <a:ext cx="4559808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82450" y="2316010"/>
            <a:ext cx="4074289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536" y="2974695"/>
            <a:ext cx="4559808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Group 7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3FB89-ABB7-43BA-83EE-0EA564F9D151}" type="datetime1">
              <a:rPr lang="en-US" smtClean="0"/>
              <a:t>10/10/2018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59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Group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FFED7-713D-41D5-B4F0-B4A7C2314829}" type="datetime1">
              <a:rPr lang="en-US" smtClean="0"/>
              <a:t>10/10/2018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213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Group 7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DF484-7401-4727-BD48-94D590190E68}" type="datetime1">
              <a:rPr lang="en-US" smtClean="0"/>
              <a:t>10/10/2018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133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 bwMode="invGray">
          <a:xfrm>
            <a:off x="-509872" y="0"/>
            <a:ext cx="13243109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 bwMode="invGray"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2" name="Group 4"/>
              <p:cNvGrpSpPr/>
              <p:nvPr/>
            </p:nvGrpSpPr>
            <p:grpSpPr bwMode="invGray"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 bwMode="invGray"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85" name="Rectangle 2"/>
                <p:cNvSpPr/>
                <p:nvPr/>
              </p:nvSpPr>
              <p:spPr bwMode="invGray"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86" name="Rectangle 3"/>
                <p:cNvSpPr/>
                <p:nvPr/>
              </p:nvSpPr>
              <p:spPr bwMode="invGray"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</p:grpSp>
          <p:grpSp>
            <p:nvGrpSpPr>
              <p:cNvPr id="73" name="Group 5"/>
              <p:cNvGrpSpPr/>
              <p:nvPr/>
            </p:nvGrpSpPr>
            <p:grpSpPr bwMode="invGray"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 bwMode="invGray"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82" name="Rectangle 81"/>
                <p:cNvSpPr/>
                <p:nvPr/>
              </p:nvSpPr>
              <p:spPr bwMode="invGray"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83" name="Rectangle 82"/>
                <p:cNvSpPr/>
                <p:nvPr/>
              </p:nvSpPr>
              <p:spPr bwMode="invGray"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</p:grpSp>
          <p:grpSp>
            <p:nvGrpSpPr>
              <p:cNvPr id="74" name="Group 9"/>
              <p:cNvGrpSpPr/>
              <p:nvPr/>
            </p:nvGrpSpPr>
            <p:grpSpPr bwMode="invGray"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 bwMode="invGray"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79" name="Rectangle 78"/>
                <p:cNvSpPr/>
                <p:nvPr/>
              </p:nvSpPr>
              <p:spPr bwMode="invGray"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80" name="Rectangle 79"/>
                <p:cNvSpPr/>
                <p:nvPr/>
              </p:nvSpPr>
              <p:spPr bwMode="invGray"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 bwMode="invGray"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76" name="Rectangle 75"/>
              <p:cNvSpPr/>
              <p:nvPr/>
            </p:nvSpPr>
            <p:spPr bwMode="invGray"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77" name="Rectangle 76"/>
              <p:cNvSpPr/>
              <p:nvPr/>
            </p:nvSpPr>
            <p:spPr bwMode="invGray"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  <p:sp>
          <p:nvSpPr>
            <p:cNvPr id="47" name="Freeform 46"/>
            <p:cNvSpPr/>
            <p:nvPr/>
          </p:nvSpPr>
          <p:spPr bwMode="invGray"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8" name="Freeform 47"/>
            <p:cNvSpPr/>
            <p:nvPr/>
          </p:nvSpPr>
          <p:spPr bwMode="invGray"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9" name="Freeform 48"/>
            <p:cNvSpPr/>
            <p:nvPr/>
          </p:nvSpPr>
          <p:spPr bwMode="invGray"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0" name="Freeform 49"/>
            <p:cNvSpPr/>
            <p:nvPr/>
          </p:nvSpPr>
          <p:spPr bwMode="invGray"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1" name="Freeform 50"/>
            <p:cNvSpPr/>
            <p:nvPr/>
          </p:nvSpPr>
          <p:spPr bwMode="invGray"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2" name="Hexagon 51"/>
            <p:cNvSpPr/>
            <p:nvPr/>
          </p:nvSpPr>
          <p:spPr bwMode="invGray"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3" name="Hexagon 52"/>
            <p:cNvSpPr/>
            <p:nvPr/>
          </p:nvSpPr>
          <p:spPr bwMode="invGray"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4" name="Hexagon 53"/>
            <p:cNvSpPr/>
            <p:nvPr/>
          </p:nvSpPr>
          <p:spPr bwMode="invGray"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5" name="Hexagon 54"/>
            <p:cNvSpPr/>
            <p:nvPr/>
          </p:nvSpPr>
          <p:spPr bwMode="invGray"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6" name="Hexagon 55"/>
            <p:cNvSpPr/>
            <p:nvPr/>
          </p:nvSpPr>
          <p:spPr bwMode="invGray"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9" name="Freeform 58"/>
            <p:cNvSpPr/>
            <p:nvPr/>
          </p:nvSpPr>
          <p:spPr bwMode="invGray"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0" name="Hexagon 59"/>
            <p:cNvSpPr/>
            <p:nvPr/>
          </p:nvSpPr>
          <p:spPr bwMode="invGray"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2" name="Hexagon 61"/>
            <p:cNvSpPr/>
            <p:nvPr/>
          </p:nvSpPr>
          <p:spPr bwMode="invGray"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3" name="Hexagon 62"/>
            <p:cNvSpPr/>
            <p:nvPr/>
          </p:nvSpPr>
          <p:spPr bwMode="invGray"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4" name="Hexagon 63"/>
            <p:cNvSpPr/>
            <p:nvPr/>
          </p:nvSpPr>
          <p:spPr bwMode="invGray"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5" name="Hexagon 64"/>
            <p:cNvSpPr/>
            <p:nvPr/>
          </p:nvSpPr>
          <p:spPr bwMode="invGray"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6" name="Hexagon 65"/>
            <p:cNvSpPr/>
            <p:nvPr/>
          </p:nvSpPr>
          <p:spPr bwMode="invGray"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7" name="Hexagon 66"/>
            <p:cNvSpPr/>
            <p:nvPr/>
          </p:nvSpPr>
          <p:spPr bwMode="invGray"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8" name="Hexagon 67"/>
            <p:cNvSpPr/>
            <p:nvPr/>
          </p:nvSpPr>
          <p:spPr bwMode="invGray"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9" name="Hexagon 68"/>
            <p:cNvSpPr/>
            <p:nvPr/>
          </p:nvSpPr>
          <p:spPr bwMode="invGray"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70" name="Freeform 69"/>
            <p:cNvSpPr/>
            <p:nvPr/>
          </p:nvSpPr>
          <p:spPr bwMode="invGray"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71" name="Freeform 70"/>
            <p:cNvSpPr/>
            <p:nvPr/>
          </p:nvSpPr>
          <p:spPr bwMode="invGray"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6081656" y="-21511"/>
            <a:ext cx="4905488" cy="62718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57" name="Rectangle 56"/>
          <p:cNvSpPr/>
          <p:nvPr/>
        </p:nvSpPr>
        <p:spPr bwMode="ltGray">
          <a:xfrm>
            <a:off x="6198795" y="-21510"/>
            <a:ext cx="46736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58" name="Rectangle 57"/>
          <p:cNvSpPr/>
          <p:nvPr/>
        </p:nvSpPr>
        <p:spPr>
          <a:xfrm>
            <a:off x="1207429" y="601884"/>
            <a:ext cx="4749676" cy="564844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61" name="Rectangle 60"/>
          <p:cNvSpPr/>
          <p:nvPr/>
        </p:nvSpPr>
        <p:spPr>
          <a:xfrm>
            <a:off x="6201185" y="6088284"/>
            <a:ext cx="4673600" cy="8174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19777" y="2657435"/>
            <a:ext cx="4406096" cy="1463153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7859" y="856527"/>
            <a:ext cx="4120587" cy="5150734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15456" y="4136994"/>
            <a:ext cx="4398379" cy="1517904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88597" y="5724836"/>
            <a:ext cx="4658219" cy="365125"/>
          </a:xfrm>
        </p:spPr>
        <p:txBody>
          <a:bodyPr>
            <a:normAutofit/>
          </a:bodyPr>
          <a:lstStyle/>
          <a:p>
            <a:r>
              <a:rPr lang="en-US" smtClean="0"/>
              <a:t>Group 7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0F938-8399-4FDA-A09C-3D3DAD0A1823}" type="datetime1">
              <a:rPr lang="en-US" smtClean="0"/>
              <a:t>10/10/2018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965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 bwMode="invGray">
          <a:xfrm>
            <a:off x="-509872" y="0"/>
            <a:ext cx="13243109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 bwMode="invGray"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5" name="Group 4"/>
              <p:cNvGrpSpPr/>
              <p:nvPr/>
            </p:nvGrpSpPr>
            <p:grpSpPr bwMode="invGray"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7" name="Rectangle 86"/>
                <p:cNvSpPr/>
                <p:nvPr/>
              </p:nvSpPr>
              <p:spPr bwMode="invGray"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88" name="Rectangle 2"/>
                <p:cNvSpPr/>
                <p:nvPr/>
              </p:nvSpPr>
              <p:spPr bwMode="invGray"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89" name="Rectangle 3"/>
                <p:cNvSpPr/>
                <p:nvPr/>
              </p:nvSpPr>
              <p:spPr bwMode="invGray"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</p:grpSp>
          <p:grpSp>
            <p:nvGrpSpPr>
              <p:cNvPr id="76" name="Group 5"/>
              <p:cNvGrpSpPr/>
              <p:nvPr/>
            </p:nvGrpSpPr>
            <p:grpSpPr bwMode="invGray"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 bwMode="invGray"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85" name="Rectangle 84"/>
                <p:cNvSpPr/>
                <p:nvPr/>
              </p:nvSpPr>
              <p:spPr bwMode="invGray"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86" name="Rectangle 85"/>
                <p:cNvSpPr/>
                <p:nvPr/>
              </p:nvSpPr>
              <p:spPr bwMode="invGray"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</p:grpSp>
          <p:grpSp>
            <p:nvGrpSpPr>
              <p:cNvPr id="77" name="Group 9"/>
              <p:cNvGrpSpPr/>
              <p:nvPr/>
            </p:nvGrpSpPr>
            <p:grpSpPr bwMode="invGray"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 bwMode="invGray"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82" name="Rectangle 81"/>
                <p:cNvSpPr/>
                <p:nvPr/>
              </p:nvSpPr>
              <p:spPr bwMode="invGray"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83" name="Rectangle 82"/>
                <p:cNvSpPr/>
                <p:nvPr/>
              </p:nvSpPr>
              <p:spPr bwMode="invGray"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</p:grpSp>
          <p:sp>
            <p:nvSpPr>
              <p:cNvPr id="78" name="Rectangle 77"/>
              <p:cNvSpPr/>
              <p:nvPr/>
            </p:nvSpPr>
            <p:spPr bwMode="invGray"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79" name="Rectangle 78"/>
              <p:cNvSpPr/>
              <p:nvPr/>
            </p:nvSpPr>
            <p:spPr bwMode="invGray"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80" name="Rectangle 79"/>
              <p:cNvSpPr/>
              <p:nvPr/>
            </p:nvSpPr>
            <p:spPr bwMode="invGray"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  <p:sp>
          <p:nvSpPr>
            <p:cNvPr id="46" name="Freeform 45"/>
            <p:cNvSpPr/>
            <p:nvPr/>
          </p:nvSpPr>
          <p:spPr bwMode="invGray"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7" name="Freeform 46"/>
            <p:cNvSpPr/>
            <p:nvPr/>
          </p:nvSpPr>
          <p:spPr bwMode="invGray"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8" name="Freeform 47"/>
            <p:cNvSpPr/>
            <p:nvPr/>
          </p:nvSpPr>
          <p:spPr bwMode="invGray"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9" name="Freeform 48"/>
            <p:cNvSpPr/>
            <p:nvPr/>
          </p:nvSpPr>
          <p:spPr bwMode="invGray"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0" name="Freeform 49"/>
            <p:cNvSpPr/>
            <p:nvPr/>
          </p:nvSpPr>
          <p:spPr bwMode="invGray"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1" name="Hexagon 50"/>
            <p:cNvSpPr/>
            <p:nvPr/>
          </p:nvSpPr>
          <p:spPr bwMode="invGray"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2" name="Hexagon 51"/>
            <p:cNvSpPr/>
            <p:nvPr/>
          </p:nvSpPr>
          <p:spPr bwMode="invGray"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0" name="Hexagon 59"/>
            <p:cNvSpPr/>
            <p:nvPr/>
          </p:nvSpPr>
          <p:spPr bwMode="invGray"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1" name="Hexagon 60"/>
            <p:cNvSpPr/>
            <p:nvPr/>
          </p:nvSpPr>
          <p:spPr bwMode="invGray"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2" name="Hexagon 61"/>
            <p:cNvSpPr/>
            <p:nvPr/>
          </p:nvSpPr>
          <p:spPr bwMode="invGray"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3" name="Freeform 62"/>
            <p:cNvSpPr/>
            <p:nvPr/>
          </p:nvSpPr>
          <p:spPr bwMode="invGray"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4" name="Hexagon 63"/>
            <p:cNvSpPr/>
            <p:nvPr/>
          </p:nvSpPr>
          <p:spPr bwMode="invGray"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5" name="Hexagon 64"/>
            <p:cNvSpPr/>
            <p:nvPr/>
          </p:nvSpPr>
          <p:spPr bwMode="invGray"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6" name="Hexagon 65"/>
            <p:cNvSpPr/>
            <p:nvPr/>
          </p:nvSpPr>
          <p:spPr bwMode="invGray"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7" name="Hexagon 66"/>
            <p:cNvSpPr/>
            <p:nvPr/>
          </p:nvSpPr>
          <p:spPr bwMode="invGray"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8" name="Hexagon 67"/>
            <p:cNvSpPr/>
            <p:nvPr/>
          </p:nvSpPr>
          <p:spPr bwMode="invGray"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9" name="Hexagon 68"/>
            <p:cNvSpPr/>
            <p:nvPr/>
          </p:nvSpPr>
          <p:spPr bwMode="invGray"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70" name="Hexagon 69"/>
            <p:cNvSpPr/>
            <p:nvPr/>
          </p:nvSpPr>
          <p:spPr bwMode="invGray"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71" name="Hexagon 70"/>
            <p:cNvSpPr/>
            <p:nvPr/>
          </p:nvSpPr>
          <p:spPr bwMode="invGray"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72" name="Hexagon 71"/>
            <p:cNvSpPr/>
            <p:nvPr/>
          </p:nvSpPr>
          <p:spPr bwMode="invGray"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73" name="Freeform 72"/>
            <p:cNvSpPr/>
            <p:nvPr/>
          </p:nvSpPr>
          <p:spPr bwMode="invGray"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74" name="Freeform 73"/>
            <p:cNvSpPr/>
            <p:nvPr/>
          </p:nvSpPr>
          <p:spPr bwMode="invGray"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94" name="Rectangle 93"/>
          <p:cNvSpPr/>
          <p:nvPr/>
        </p:nvSpPr>
        <p:spPr>
          <a:xfrm>
            <a:off x="6081656" y="-21511"/>
            <a:ext cx="4905488" cy="62718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1" name="Rectangle 100"/>
          <p:cNvSpPr/>
          <p:nvPr/>
        </p:nvSpPr>
        <p:spPr bwMode="ltGray">
          <a:xfrm>
            <a:off x="6198795" y="-21510"/>
            <a:ext cx="46736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2" name="Rectangle 101"/>
          <p:cNvSpPr/>
          <p:nvPr/>
        </p:nvSpPr>
        <p:spPr>
          <a:xfrm>
            <a:off x="1207429" y="601884"/>
            <a:ext cx="4749676" cy="5648445"/>
          </a:xfrm>
          <a:prstGeom prst="rect">
            <a:avLst/>
          </a:prstGeom>
          <a:solidFill>
            <a:srgbClr val="FFFFFF"/>
          </a:solidFill>
          <a:ln w="3175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5" name="Rectangle 104"/>
          <p:cNvSpPr/>
          <p:nvPr/>
        </p:nvSpPr>
        <p:spPr>
          <a:xfrm>
            <a:off x="6201185" y="6088284"/>
            <a:ext cx="4673600" cy="8174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12565" y="2660904"/>
            <a:ext cx="4401312" cy="146304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1340278" y="693795"/>
            <a:ext cx="4479497" cy="5468112"/>
          </a:xfrm>
        </p:spPr>
        <p:txBody>
          <a:bodyPr/>
          <a:lstStyle>
            <a:lvl1pPr marL="0" indent="0">
              <a:buNone/>
              <a:defRPr sz="3200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12841" y="4133089"/>
            <a:ext cx="4400764" cy="1519561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88597" y="5724836"/>
            <a:ext cx="4658219" cy="365125"/>
          </a:xfrm>
        </p:spPr>
        <p:txBody>
          <a:bodyPr>
            <a:normAutofit/>
          </a:bodyPr>
          <a:lstStyle/>
          <a:p>
            <a:r>
              <a:rPr lang="en-US" smtClean="0"/>
              <a:t>Group 7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3B6AE-1198-4BE6-A612-4B748E4072F3}" type="datetime1">
              <a:rPr lang="en-US" smtClean="0"/>
              <a:t>10/10/2018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151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 bwMode="invGray">
          <a:xfrm>
            <a:off x="-506608" y="0"/>
            <a:ext cx="13243109" cy="6858000"/>
            <a:chOff x="-382404" y="0"/>
            <a:chExt cx="9932332" cy="6858000"/>
          </a:xfrm>
        </p:grpSpPr>
        <p:grpSp>
          <p:nvGrpSpPr>
            <p:cNvPr id="43" name="Group 44"/>
            <p:cNvGrpSpPr/>
            <p:nvPr/>
          </p:nvGrpSpPr>
          <p:grpSpPr bwMode="invGray"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101" name="Group 4"/>
              <p:cNvGrpSpPr/>
              <p:nvPr/>
            </p:nvGrpSpPr>
            <p:grpSpPr bwMode="invGray"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3" name="Rectangle 112"/>
                <p:cNvSpPr/>
                <p:nvPr/>
              </p:nvSpPr>
              <p:spPr bwMode="invGray"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114" name="Rectangle 2"/>
                <p:cNvSpPr/>
                <p:nvPr/>
              </p:nvSpPr>
              <p:spPr bwMode="invGray"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115" name="Rectangle 3"/>
                <p:cNvSpPr/>
                <p:nvPr/>
              </p:nvSpPr>
              <p:spPr bwMode="invGray"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</p:grpSp>
          <p:grpSp>
            <p:nvGrpSpPr>
              <p:cNvPr id="102" name="Group 5"/>
              <p:cNvGrpSpPr/>
              <p:nvPr/>
            </p:nvGrpSpPr>
            <p:grpSpPr bwMode="invGray"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110" name="Rectangle 109"/>
                <p:cNvSpPr/>
                <p:nvPr/>
              </p:nvSpPr>
              <p:spPr bwMode="invGray"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111" name="Rectangle 110"/>
                <p:cNvSpPr/>
                <p:nvPr/>
              </p:nvSpPr>
              <p:spPr bwMode="invGray"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112" name="Rectangle 111"/>
                <p:cNvSpPr/>
                <p:nvPr/>
              </p:nvSpPr>
              <p:spPr bwMode="invGray"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</p:grpSp>
          <p:grpSp>
            <p:nvGrpSpPr>
              <p:cNvPr id="103" name="Group 9"/>
              <p:cNvGrpSpPr/>
              <p:nvPr/>
            </p:nvGrpSpPr>
            <p:grpSpPr bwMode="invGray"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107" name="Rectangle 106"/>
                <p:cNvSpPr/>
                <p:nvPr/>
              </p:nvSpPr>
              <p:spPr bwMode="invGray"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108" name="Rectangle 107"/>
                <p:cNvSpPr/>
                <p:nvPr/>
              </p:nvSpPr>
              <p:spPr bwMode="invGray"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109" name="Rectangle 108"/>
                <p:cNvSpPr/>
                <p:nvPr/>
              </p:nvSpPr>
              <p:spPr bwMode="invGray"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</p:grpSp>
          <p:sp>
            <p:nvSpPr>
              <p:cNvPr id="104" name="Rectangle 103"/>
              <p:cNvSpPr/>
              <p:nvPr/>
            </p:nvSpPr>
            <p:spPr bwMode="invGray"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105" name="Rectangle 104"/>
              <p:cNvSpPr/>
              <p:nvPr/>
            </p:nvSpPr>
            <p:spPr bwMode="invGray"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106" name="Rectangle 105"/>
              <p:cNvSpPr/>
              <p:nvPr/>
            </p:nvSpPr>
            <p:spPr bwMode="invGray"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  <p:sp>
          <p:nvSpPr>
            <p:cNvPr id="44" name="Freeform 43"/>
            <p:cNvSpPr/>
            <p:nvPr/>
          </p:nvSpPr>
          <p:spPr bwMode="invGray"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5" name="Freeform 44"/>
            <p:cNvSpPr/>
            <p:nvPr/>
          </p:nvSpPr>
          <p:spPr bwMode="invGray"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6" name="Freeform 45"/>
            <p:cNvSpPr/>
            <p:nvPr/>
          </p:nvSpPr>
          <p:spPr bwMode="invGray"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7" name="Freeform 46"/>
            <p:cNvSpPr/>
            <p:nvPr/>
          </p:nvSpPr>
          <p:spPr bwMode="invGray"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9" name="Freeform 48"/>
            <p:cNvSpPr/>
            <p:nvPr/>
          </p:nvSpPr>
          <p:spPr bwMode="invGray"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0" name="Hexagon 49"/>
            <p:cNvSpPr/>
            <p:nvPr/>
          </p:nvSpPr>
          <p:spPr bwMode="invGray"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1" name="Hexagon 50"/>
            <p:cNvSpPr/>
            <p:nvPr/>
          </p:nvSpPr>
          <p:spPr bwMode="invGray"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2" name="Hexagon 51"/>
            <p:cNvSpPr/>
            <p:nvPr/>
          </p:nvSpPr>
          <p:spPr bwMode="invGray"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3" name="Hexagon 52"/>
            <p:cNvSpPr/>
            <p:nvPr/>
          </p:nvSpPr>
          <p:spPr bwMode="invGray"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4" name="Hexagon 53"/>
            <p:cNvSpPr/>
            <p:nvPr/>
          </p:nvSpPr>
          <p:spPr bwMode="invGray"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5" name="Freeform 54"/>
            <p:cNvSpPr/>
            <p:nvPr/>
          </p:nvSpPr>
          <p:spPr bwMode="invGray"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6" name="Hexagon 55"/>
            <p:cNvSpPr/>
            <p:nvPr/>
          </p:nvSpPr>
          <p:spPr bwMode="invGray"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7" name="Hexagon 56"/>
            <p:cNvSpPr/>
            <p:nvPr/>
          </p:nvSpPr>
          <p:spPr bwMode="invGray"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8" name="Hexagon 57"/>
            <p:cNvSpPr/>
            <p:nvPr/>
          </p:nvSpPr>
          <p:spPr bwMode="invGray"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9" name="Hexagon 58"/>
            <p:cNvSpPr/>
            <p:nvPr/>
          </p:nvSpPr>
          <p:spPr bwMode="invGray"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0" name="Hexagon 59"/>
            <p:cNvSpPr/>
            <p:nvPr/>
          </p:nvSpPr>
          <p:spPr bwMode="invGray"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95" name="Hexagon 94"/>
            <p:cNvSpPr/>
            <p:nvPr/>
          </p:nvSpPr>
          <p:spPr bwMode="invGray"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96" name="Hexagon 95"/>
            <p:cNvSpPr/>
            <p:nvPr/>
          </p:nvSpPr>
          <p:spPr bwMode="invGray"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97" name="Hexagon 96"/>
            <p:cNvSpPr/>
            <p:nvPr/>
          </p:nvSpPr>
          <p:spPr bwMode="invGray"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98" name="Hexagon 97"/>
            <p:cNvSpPr/>
            <p:nvPr/>
          </p:nvSpPr>
          <p:spPr bwMode="invGray"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99" name="Freeform 98"/>
            <p:cNvSpPr/>
            <p:nvPr/>
          </p:nvSpPr>
          <p:spPr bwMode="invGray"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00" name="Freeform 99"/>
            <p:cNvSpPr/>
            <p:nvPr/>
          </p:nvSpPr>
          <p:spPr bwMode="invGray"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66" name="Rectangle 65"/>
          <p:cNvSpPr/>
          <p:nvPr/>
        </p:nvSpPr>
        <p:spPr>
          <a:xfrm>
            <a:off x="609600" y="333488"/>
            <a:ext cx="10972800" cy="618564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70" name="Rectangle 69"/>
          <p:cNvSpPr/>
          <p:nvPr/>
        </p:nvSpPr>
        <p:spPr>
          <a:xfrm>
            <a:off x="6081656" y="-21511"/>
            <a:ext cx="4905488" cy="699244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71" name="Rectangle 70"/>
          <p:cNvSpPr/>
          <p:nvPr/>
        </p:nvSpPr>
        <p:spPr bwMode="ltGray">
          <a:xfrm>
            <a:off x="6198795" y="-21510"/>
            <a:ext cx="46736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91320" y="1027664"/>
            <a:ext cx="9366325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91323" y="2323652"/>
            <a:ext cx="9390977" cy="35089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188597" y="5852161"/>
            <a:ext cx="46695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 smtClean="0"/>
              <a:t>Group 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198795" y="224492"/>
            <a:ext cx="17762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rgbClr val="FEFEFE"/>
                </a:solidFill>
              </a:defRPr>
            </a:lvl1pPr>
          </a:lstStyle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96517" y="22449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rgbClr val="FEFEFE"/>
                </a:solidFill>
              </a:defRPr>
            </a:lvl1pPr>
          </a:lstStyle>
          <a:p>
            <a:fld id="{1B49FDEE-B706-411D-9D07-EFE1CA0A8BBC}" type="datetime1">
              <a:rPr lang="en-US" smtClean="0"/>
              <a:t>10/10/2018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85597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dt="0"/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accent1">
              <a:lumMod val="50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274320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SzPct val="76000"/>
        <a:buFont typeface="Wingdings 2" pitchFamily="18" charset="2"/>
        <a:buChar char="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40080" indent="-274320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SzPct val="76000"/>
        <a:buFont typeface="Wingdings 2" pitchFamily="18" charset="2"/>
        <a:buChar char="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SzPct val="76000"/>
        <a:buFont typeface="Wingdings 2" pitchFamily="18" charset="2"/>
        <a:buChar char="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24712" indent="-228600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SzPct val="76000"/>
        <a:buFont typeface="Wingdings 2" pitchFamily="18" charset="2"/>
        <a:buChar char="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325880" indent="-228600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SzPct val="76000"/>
        <a:buFont typeface="Wingdings 2" pitchFamily="18" charset="2"/>
        <a:buChar char="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575054" indent="-285750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SzPct val="76000"/>
        <a:buFont typeface="Wingdings 2" panose="05020102010507070707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1920240" indent="-228600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1892808" indent="0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SzPct val="76000"/>
        <a:buFont typeface="Wingdings 2" pitchFamily="18" charset="2"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0" orient="horz" pos="2160" userDrawn="1">
          <p15:clr>
            <a:srgbClr val="F26B43"/>
          </p15:clr>
        </p15:guide>
        <p15:guide id="1" pos="3840" userDrawn="1">
          <p15:clr>
            <a:srgbClr val="F26B43"/>
          </p15:clr>
        </p15:guide>
        <p15:guide id="2" pos="864" userDrawn="1">
          <p15:clr>
            <a:srgbClr val="F26B43"/>
          </p15:clr>
        </p15:guide>
        <p15:guide id="3" pos="679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7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clrChange>
              <a:clrFrom>
                <a:srgbClr val="F0F0F0"/>
              </a:clrFrom>
              <a:clrTo>
                <a:srgbClr val="F0F0F0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183" y="115579"/>
            <a:ext cx="2011677" cy="134746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8" name="TextBox 17"/>
          <p:cNvSpPr txBox="1"/>
          <p:nvPr/>
        </p:nvSpPr>
        <p:spPr>
          <a:xfrm>
            <a:off x="6276702" y="2763709"/>
            <a:ext cx="4336869" cy="646331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US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Group Member</a:t>
            </a:r>
            <a:endParaRPr 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276702" y="3774907"/>
            <a:ext cx="4336869" cy="954107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US" sz="28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Tran Thanh Nhut</a:t>
            </a:r>
          </a:p>
          <a:p>
            <a:r>
              <a:rPr lang="en-US" sz="28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Tran Thien Khiem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113216" y="2040786"/>
            <a:ext cx="5599610" cy="923330"/>
          </a:xfrm>
          <a:prstGeom prst="rect">
            <a:avLst/>
          </a:prstGeom>
          <a:noFill/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i="1" cap="none" spc="0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Fresher Program</a:t>
            </a:r>
            <a:endParaRPr lang="en-US" sz="5400" b="1" i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-1" y="3541862"/>
            <a:ext cx="6100355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Project Name</a:t>
            </a:r>
            <a:r>
              <a:rPr lang="en-US" sz="20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</a:p>
          <a:p>
            <a:pPr algn="ctr"/>
            <a:r>
              <a:rPr lang="en-US" sz="4400" b="1" i="1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Opening Vacancies</a:t>
            </a:r>
            <a:endParaRPr lang="en-US" sz="4400" b="1" i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424246" y="5231395"/>
            <a:ext cx="3704492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US" b="1" dirty="0" smtClean="0"/>
              <a:t>M</a:t>
            </a:r>
            <a:r>
              <a:rPr lang="en-US" b="1" dirty="0" smtClean="0"/>
              <a:t>entor : Tran </a:t>
            </a:r>
            <a:r>
              <a:rPr lang="en-US" b="1" dirty="0" err="1" smtClean="0"/>
              <a:t>Quoc</a:t>
            </a:r>
            <a:r>
              <a:rPr lang="en-US" b="1" dirty="0" smtClean="0"/>
              <a:t> </a:t>
            </a:r>
            <a:r>
              <a:rPr lang="en-US" b="1" dirty="0" err="1" smtClean="0"/>
              <a:t>Huy</a:t>
            </a:r>
            <a:endParaRPr lang="en-US" b="1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Group 7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0428840" y="6345088"/>
            <a:ext cx="579129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9298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825723" y="3330751"/>
            <a:ext cx="3018775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7200" b="1" cap="none" spc="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DEMO</a:t>
            </a:r>
            <a:endParaRPr lang="en-US" sz="7200" b="1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0" y="2826512"/>
            <a:ext cx="5427783" cy="904863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pPr marL="342900" lvl="0" indent="-274320">
              <a:spcBef>
                <a:spcPct val="20000"/>
              </a:spcBef>
              <a:buClr>
                <a:srgbClr val="F0A22E">
                  <a:lumMod val="50000"/>
                </a:srgbClr>
              </a:buClr>
              <a:buSzPct val="76000"/>
              <a:buFont typeface="Wingdings 2" pitchFamily="18" charset="2"/>
              <a:buChar char=""/>
            </a:pPr>
            <a:r>
              <a:rPr lang="en-US" sz="2400" dirty="0" smtClean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Demo: Login by User Group </a:t>
            </a:r>
          </a:p>
          <a:p>
            <a:pPr marL="342900" lvl="0" indent="-274320">
              <a:spcBef>
                <a:spcPct val="20000"/>
              </a:spcBef>
              <a:buClr>
                <a:srgbClr val="F0A22E">
                  <a:lumMod val="50000"/>
                </a:srgbClr>
              </a:buClr>
              <a:buSzPct val="76000"/>
              <a:buFont typeface="Wingdings 2" pitchFamily="18" charset="2"/>
              <a:buChar char=""/>
            </a:pPr>
            <a:r>
              <a:rPr lang="en-US" sz="2400" dirty="0" smtClean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Demo: Login by HR Group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78879"/>
            <a:ext cx="3307087" cy="579121"/>
          </a:xfrm>
          <a:prstGeom prst="rect">
            <a:avLst/>
          </a:prstGeom>
        </p:spPr>
      </p:pic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Group 7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0428840" y="6345088"/>
            <a:ext cx="579129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US" dirty="0" smtClean="0"/>
              <a:t>10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35068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5508"/>
            <a:ext cx="12344399" cy="6963508"/>
          </a:xfrm>
          <a:prstGeom prst="rect">
            <a:avLst/>
          </a:prstGeom>
        </p:spPr>
      </p:pic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Group 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52954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2766" y="837740"/>
            <a:ext cx="5044649" cy="11430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Working Environment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9034" y="2515712"/>
            <a:ext cx="2172689" cy="2172689"/>
          </a:xfrm>
          <a:prstGeom prst="rect">
            <a:avLst/>
          </a:prstGeom>
          <a:ln>
            <a:solidFill>
              <a:schemeClr val="bg1"/>
            </a:solidFill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  <a:softEdge rad="63500"/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8708" y="2460441"/>
            <a:ext cx="2251627" cy="2251627"/>
          </a:xfrm>
          <a:prstGeom prst="rect">
            <a:avLst/>
          </a:prstGeom>
          <a:ln>
            <a:solidFill>
              <a:schemeClr val="bg1"/>
            </a:solidFill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  <a:softEdge rad="63500"/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5691" y="2587101"/>
            <a:ext cx="2101300" cy="2101300"/>
          </a:xfrm>
          <a:prstGeom prst="rect">
            <a:avLst/>
          </a:prstGeom>
          <a:ln>
            <a:solidFill>
              <a:schemeClr val="bg1"/>
            </a:solidFill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  <a:softEdge rad="63500"/>
          </a:effectLst>
        </p:spPr>
      </p:pic>
      <p:pic>
        <p:nvPicPr>
          <p:cNvPr id="11" name="Content Placeholder 10"/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174" y="2502267"/>
            <a:ext cx="2143125" cy="2143125"/>
          </a:xfrm>
          <a:effectLst>
            <a:outerShdw blurRad="76200" dir="13500000" sy="23000" kx="1200000" algn="br" rotWithShape="0">
              <a:prstClr val="black">
                <a:alpha val="20000"/>
              </a:prstClr>
            </a:outerShdw>
            <a:softEdge rad="63500"/>
          </a:effectLst>
        </p:spPr>
      </p:pic>
      <p:sp>
        <p:nvSpPr>
          <p:cNvPr id="12" name="TextBox 11"/>
          <p:cNvSpPr txBox="1"/>
          <p:nvPr/>
        </p:nvSpPr>
        <p:spPr>
          <a:xfrm>
            <a:off x="1078523" y="5166919"/>
            <a:ext cx="1770185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US" dirty="0" smtClean="0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  <a:reflection blurRad="6350" stA="55000" endA="50" endPos="85000" dir="5400000" sy="-100000" algn="bl" rotWithShape="0"/>
                </a:effectLst>
              </a:rPr>
              <a:t>Language C#</a:t>
            </a:r>
            <a:endParaRPr lang="en-US" dirty="0">
              <a:ln w="0">
                <a:solidFill>
                  <a:schemeClr val="tx1"/>
                </a:solidFill>
              </a:ln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  <a:reflection blurRad="6350" stA="55000" endA="50" endPos="85000" dir="5400000" sy="-100000" algn="bl" rotWithShape="0"/>
              </a:effectLst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9085385" y="5166919"/>
            <a:ext cx="2262554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US" dirty="0" smtClean="0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  <a:reflection blurRad="6350" stA="55000" endA="50" endPos="85000" dir="5400000" sy="-100000" algn="bl" rotWithShape="0"/>
                </a:effectLst>
              </a:rPr>
              <a:t>Visual Studio 2013</a:t>
            </a:r>
            <a:endParaRPr lang="en-US" dirty="0">
              <a:ln w="0">
                <a:solidFill>
                  <a:schemeClr val="tx1"/>
                </a:solidFill>
              </a:ln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  <a:reflection blurRad="6350" stA="55000" endA="50" endPos="85000" dir="5400000" sy="-100000" algn="bl" rotWithShape="0"/>
              </a:effectLst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693876" y="5166919"/>
            <a:ext cx="2134397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US" dirty="0" err="1" smtClean="0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  <a:reflection blurRad="6350" stA="55000" endA="50" endPos="85000" dir="5400000" sy="-100000" algn="bl" rotWithShape="0"/>
                </a:effectLst>
              </a:rPr>
              <a:t>Sharepoint</a:t>
            </a:r>
            <a:r>
              <a:rPr lang="en-US" dirty="0" smtClean="0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  <a:reflection blurRad="6350" stA="55000" endA="50" endPos="85000" dir="5400000" sy="-100000" algn="bl" rotWithShape="0"/>
                </a:effectLst>
              </a:rPr>
              <a:t> 2013</a:t>
            </a:r>
            <a:endParaRPr lang="en-US" dirty="0">
              <a:ln w="0">
                <a:solidFill>
                  <a:schemeClr val="tx1"/>
                </a:solidFill>
              </a:ln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  <a:reflection blurRad="6350" stA="55000" endA="50" endPos="85000" dir="5400000" sy="-100000" algn="bl" rotWithShape="0"/>
              </a:effectLst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927230" y="5110096"/>
            <a:ext cx="1770185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US" dirty="0" smtClean="0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  <a:reflection blurRad="6350" stA="55000" endA="50" endPos="85000" dir="5400000" sy="-100000" algn="bl" rotWithShape="0"/>
                </a:effectLst>
              </a:rPr>
              <a:t>CSS</a:t>
            </a:r>
            <a:endParaRPr lang="en-US" dirty="0">
              <a:ln w="0">
                <a:solidFill>
                  <a:schemeClr val="tx1"/>
                </a:solidFill>
              </a:ln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  <a:reflection blurRad="6350" stA="55000" endA="50" endPos="85000" dir="5400000" sy="-100000" algn="bl" rotWithShape="0"/>
              </a:effectLst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766" y="5901123"/>
            <a:ext cx="3307087" cy="579121"/>
          </a:xfrm>
          <a:prstGeom prst="rect">
            <a:avLst/>
          </a:prstGeom>
        </p:spPr>
      </p:pic>
      <p:sp>
        <p:nvSpPr>
          <p:cNvPr id="18" name="Footer Placeholder 1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Group 7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10428840" y="6345088"/>
            <a:ext cx="579129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US" dirty="0"/>
              <a:t>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07956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Introduction and Main Function</a:t>
            </a:r>
          </a:p>
          <a:p>
            <a:endParaRPr lang="en-US" sz="280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sz="28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Demo</a:t>
            </a:r>
            <a:endParaRPr lang="en-US" sz="2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766" y="5901123"/>
            <a:ext cx="3307087" cy="579121"/>
          </a:xfrm>
          <a:prstGeom prst="rect">
            <a:avLst/>
          </a:prstGeom>
        </p:spPr>
      </p:pic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Group 7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0428840" y="6345088"/>
            <a:ext cx="579129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US" dirty="0"/>
              <a:t>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24180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Diagram 8"/>
          <p:cNvGraphicFramePr/>
          <p:nvPr>
            <p:extLst>
              <p:ext uri="{D42A27DB-BD31-4B8C-83A1-F6EECF244321}">
                <p14:modId xmlns:p14="http://schemas.microsoft.com/office/powerpoint/2010/main" val="238398463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" name="Picture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766" y="5901123"/>
            <a:ext cx="3307087" cy="579121"/>
          </a:xfrm>
          <a:prstGeom prst="rect">
            <a:avLst/>
          </a:prstGeom>
        </p:spPr>
      </p:pic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Group 7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428840" y="6345088"/>
            <a:ext cx="579129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US" dirty="0"/>
              <a:t>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82716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6340" y="2368062"/>
            <a:ext cx="4771292" cy="3704492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Rectangle 10"/>
          <p:cNvSpPr/>
          <p:nvPr/>
        </p:nvSpPr>
        <p:spPr>
          <a:xfrm>
            <a:off x="6312447" y="437617"/>
            <a:ext cx="447907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i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Opening Vacancies</a:t>
            </a:r>
            <a:endParaRPr lang="en-US" sz="3200" b="1" i="1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34651" y="1306675"/>
            <a:ext cx="5891010" cy="406880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pPr marL="342900" lvl="0" indent="-274320">
              <a:spcBef>
                <a:spcPct val="20000"/>
              </a:spcBef>
              <a:buClr>
                <a:srgbClr val="F0A22E">
                  <a:lumMod val="50000"/>
                </a:srgbClr>
              </a:buClr>
              <a:buSzPct val="76000"/>
              <a:buFont typeface="Wingdings 2" pitchFamily="18" charset="2"/>
              <a:buChar char=""/>
            </a:pPr>
            <a:r>
              <a:rPr lang="en-US" sz="2800" dirty="0" smtClean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Get data from list in </a:t>
            </a:r>
            <a:r>
              <a:rPr lang="en-US" sz="2800" dirty="0" err="1" smtClean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sharepoint</a:t>
            </a:r>
            <a:endParaRPr lang="en-US" sz="280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342900" lvl="0" indent="-274320">
              <a:spcBef>
                <a:spcPct val="20000"/>
              </a:spcBef>
              <a:buClr>
                <a:srgbClr val="F0A22E">
                  <a:lumMod val="50000"/>
                </a:srgbClr>
              </a:buClr>
              <a:buSzPct val="76000"/>
              <a:buFont typeface="Wingdings 2" pitchFamily="18" charset="2"/>
              <a:buChar char=""/>
            </a:pPr>
            <a:r>
              <a:rPr lang="en-US" sz="2800" dirty="0" smtClean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Display limit row  </a:t>
            </a:r>
            <a:endParaRPr lang="en-US" sz="280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342900" lvl="0" indent="-274320">
              <a:spcBef>
                <a:spcPct val="20000"/>
              </a:spcBef>
              <a:buClr>
                <a:srgbClr val="F0A22E">
                  <a:lumMod val="50000"/>
                </a:srgbClr>
              </a:buClr>
              <a:buSzPct val="76000"/>
              <a:buFont typeface="Wingdings 2" pitchFamily="18" charset="2"/>
              <a:buChar char=""/>
            </a:pPr>
            <a:r>
              <a:rPr lang="en-US" sz="2800" dirty="0" smtClean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Sort by date</a:t>
            </a:r>
          </a:p>
          <a:p>
            <a:pPr marL="342900" lvl="0" indent="-274320">
              <a:spcBef>
                <a:spcPct val="20000"/>
              </a:spcBef>
              <a:buClr>
                <a:srgbClr val="F0A22E">
                  <a:lumMod val="50000"/>
                </a:srgbClr>
              </a:buClr>
              <a:buSzPct val="76000"/>
              <a:buFont typeface="Wingdings 2" pitchFamily="18" charset="2"/>
              <a:buChar char=""/>
            </a:pPr>
            <a:r>
              <a:rPr lang="en-US" sz="2800" dirty="0" smtClean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Function </a:t>
            </a:r>
          </a:p>
          <a:p>
            <a:pPr marL="800100" lvl="1" indent="-274320">
              <a:spcBef>
                <a:spcPct val="20000"/>
              </a:spcBef>
              <a:buClr>
                <a:srgbClr val="F0A22E">
                  <a:lumMod val="50000"/>
                </a:srgbClr>
              </a:buClr>
              <a:buSzPct val="76000"/>
              <a:buFont typeface="Wingdings 2" pitchFamily="18" charset="2"/>
              <a:buChar char=""/>
            </a:pPr>
            <a:r>
              <a:rPr lang="en-US" sz="2800" dirty="0" smtClean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Read More</a:t>
            </a:r>
          </a:p>
          <a:p>
            <a:pPr marL="800100" lvl="1" indent="-274320">
              <a:spcBef>
                <a:spcPct val="20000"/>
              </a:spcBef>
              <a:buClr>
                <a:srgbClr val="F0A22E">
                  <a:lumMod val="50000"/>
                </a:srgbClr>
              </a:buClr>
              <a:buSzPct val="76000"/>
              <a:buFont typeface="Wingdings 2" pitchFamily="18" charset="2"/>
              <a:buChar char=""/>
            </a:pPr>
            <a:r>
              <a:rPr lang="en-US" sz="2800" dirty="0" smtClean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All Job Opportunities</a:t>
            </a:r>
          </a:p>
          <a:p>
            <a:pPr marL="800100" lvl="1" indent="-274320">
              <a:spcBef>
                <a:spcPct val="20000"/>
              </a:spcBef>
              <a:buClr>
                <a:srgbClr val="F0A22E">
                  <a:lumMod val="50000"/>
                </a:srgbClr>
              </a:buClr>
              <a:buSzPct val="76000"/>
              <a:buFont typeface="Wingdings 2" pitchFamily="18" charset="2"/>
              <a:buChar char=""/>
            </a:pPr>
            <a:r>
              <a:rPr lang="en-US" sz="2800" dirty="0" smtClean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Add New</a:t>
            </a:r>
          </a:p>
          <a:p>
            <a:pPr marL="342900" lvl="0" indent="-274320">
              <a:spcBef>
                <a:spcPct val="20000"/>
              </a:spcBef>
              <a:buClr>
                <a:srgbClr val="F0A22E">
                  <a:lumMod val="50000"/>
                </a:srgbClr>
              </a:buClr>
              <a:buSzPct val="76000"/>
              <a:buFont typeface="Wingdings 2" pitchFamily="18" charset="2"/>
              <a:buChar char=""/>
            </a:pPr>
            <a:endParaRPr lang="en-US" sz="240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78879"/>
            <a:ext cx="3307087" cy="579121"/>
          </a:xfrm>
          <a:prstGeom prst="rect">
            <a:avLst/>
          </a:prstGeo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Group 7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10428840" y="6345088"/>
            <a:ext cx="579129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US" dirty="0"/>
              <a:t>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71938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6312447" y="437617"/>
            <a:ext cx="447907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i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Opening Vacancies</a:t>
            </a:r>
            <a:endParaRPr lang="en-US" sz="3200" b="1" i="1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331172" y="1402839"/>
            <a:ext cx="203132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400" b="1" i="1" dirty="0" smtClean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All Job</a:t>
            </a:r>
            <a:endParaRPr lang="en-US" sz="4000" b="1" i="1" dirty="0">
              <a:ln w="0"/>
              <a:solidFill>
                <a:srgbClr val="FFC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8061" y="2372139"/>
            <a:ext cx="4724401" cy="3653523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28955" y="1787559"/>
            <a:ext cx="5650522" cy="2074414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pPr marL="342900" lvl="0" indent="-274320">
              <a:spcBef>
                <a:spcPct val="20000"/>
              </a:spcBef>
              <a:buClr>
                <a:srgbClr val="F0A22E">
                  <a:lumMod val="50000"/>
                </a:srgbClr>
              </a:buClr>
              <a:buSzPct val="76000"/>
              <a:buFont typeface="Wingdings 2" pitchFamily="18" charset="2"/>
              <a:buChar char=""/>
            </a:pPr>
            <a:r>
              <a:rPr lang="en-US" sz="2800" dirty="0" smtClean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Show All Vacancies</a:t>
            </a:r>
          </a:p>
          <a:p>
            <a:pPr marL="342900" lvl="0" indent="-274320">
              <a:spcBef>
                <a:spcPct val="20000"/>
              </a:spcBef>
              <a:buClr>
                <a:srgbClr val="F0A22E">
                  <a:lumMod val="50000"/>
                </a:srgbClr>
              </a:buClr>
              <a:buSzPct val="76000"/>
              <a:buFont typeface="Wingdings 2" pitchFamily="18" charset="2"/>
              <a:buChar char=""/>
            </a:pPr>
            <a:r>
              <a:rPr lang="en-US" sz="2800" dirty="0" smtClean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Function</a:t>
            </a:r>
          </a:p>
          <a:p>
            <a:pPr marL="800100" lvl="1" indent="-274320">
              <a:spcBef>
                <a:spcPct val="20000"/>
              </a:spcBef>
              <a:buClr>
                <a:srgbClr val="F0A22E">
                  <a:lumMod val="50000"/>
                </a:srgbClr>
              </a:buClr>
              <a:buSzPct val="76000"/>
              <a:buFont typeface="Wingdings 2" pitchFamily="18" charset="2"/>
              <a:buChar char=""/>
            </a:pPr>
            <a:r>
              <a:rPr lang="en-US" sz="2800" dirty="0" smtClean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Read More</a:t>
            </a:r>
          </a:p>
          <a:p>
            <a:pPr marL="800100" lvl="1" indent="-274320">
              <a:spcBef>
                <a:spcPct val="20000"/>
              </a:spcBef>
              <a:buClr>
                <a:srgbClr val="F0A22E">
                  <a:lumMod val="50000"/>
                </a:srgbClr>
              </a:buClr>
              <a:buSzPct val="76000"/>
              <a:buFont typeface="Wingdings 2" pitchFamily="18" charset="2"/>
              <a:buChar char=""/>
            </a:pPr>
            <a:r>
              <a:rPr lang="en-US" sz="2800" dirty="0" smtClean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Add New </a:t>
            </a:r>
            <a:endParaRPr lang="en-US" sz="280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55433"/>
            <a:ext cx="3307087" cy="579121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Group 7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10428840" y="6345088"/>
            <a:ext cx="579129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US" dirty="0"/>
              <a:t>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34269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6312447" y="437617"/>
            <a:ext cx="447907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i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Opening Vacancies</a:t>
            </a:r>
            <a:endParaRPr lang="en-US" sz="3200" b="1" i="1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980917" y="1402839"/>
            <a:ext cx="273183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400" b="1" i="1" dirty="0" smtClean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Add New</a:t>
            </a:r>
            <a:endParaRPr lang="en-US" sz="4000" b="1" i="1" dirty="0">
              <a:ln w="0"/>
              <a:solidFill>
                <a:srgbClr val="FFC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8" name="Picture 7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8062" y="2362564"/>
            <a:ext cx="4736123" cy="3780328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TextBox 11"/>
          <p:cNvSpPr txBox="1"/>
          <p:nvPr/>
        </p:nvSpPr>
        <p:spPr>
          <a:xfrm>
            <a:off x="222739" y="2508849"/>
            <a:ext cx="5427783" cy="46166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pPr marL="342900" lvl="0" indent="-274320">
              <a:spcBef>
                <a:spcPct val="20000"/>
              </a:spcBef>
              <a:buClr>
                <a:srgbClr val="F0A22E">
                  <a:lumMod val="50000"/>
                </a:srgbClr>
              </a:buClr>
              <a:buSzPct val="76000"/>
              <a:buFont typeface="Wingdings 2" pitchFamily="18" charset="2"/>
              <a:buChar char=""/>
            </a:pPr>
            <a:r>
              <a:rPr lang="en-US" sz="2400" dirty="0" smtClean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Add new Vacancies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78879"/>
            <a:ext cx="3307087" cy="579121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Group 7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0428840" y="6345088"/>
            <a:ext cx="579129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US" dirty="0"/>
              <a:t>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2670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6340" y="2368062"/>
            <a:ext cx="4771292" cy="3704492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Rectangle 10"/>
          <p:cNvSpPr/>
          <p:nvPr/>
        </p:nvSpPr>
        <p:spPr>
          <a:xfrm>
            <a:off x="6312447" y="437617"/>
            <a:ext cx="447907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i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Opening Vacancies</a:t>
            </a:r>
            <a:endParaRPr lang="en-US" sz="3200" b="1" i="1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891147" y="1402839"/>
            <a:ext cx="291137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400" b="1" i="1" dirty="0" smtClean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Job Detail</a:t>
            </a:r>
            <a:endParaRPr lang="en-US" sz="4400" b="1" i="1" dirty="0">
              <a:ln w="0"/>
              <a:solidFill>
                <a:srgbClr val="FFC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7" name="Picture 6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1507" y="2309447"/>
            <a:ext cx="4747847" cy="377483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TextBox 11"/>
          <p:cNvSpPr txBox="1"/>
          <p:nvPr/>
        </p:nvSpPr>
        <p:spPr>
          <a:xfrm>
            <a:off x="234461" y="1605383"/>
            <a:ext cx="5134707" cy="2591479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pPr marL="342900" lvl="0" indent="-274320">
              <a:spcBef>
                <a:spcPct val="20000"/>
              </a:spcBef>
              <a:buClr>
                <a:srgbClr val="F0A22E">
                  <a:lumMod val="50000"/>
                </a:srgbClr>
              </a:buClr>
              <a:buSzPct val="76000"/>
              <a:buFont typeface="Wingdings 2" pitchFamily="18" charset="2"/>
              <a:buChar char=""/>
            </a:pPr>
            <a:r>
              <a:rPr lang="en-US" sz="2800" dirty="0" smtClean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Show information job</a:t>
            </a:r>
            <a:endParaRPr lang="en-US" sz="280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342900" lvl="0" indent="-274320">
              <a:spcBef>
                <a:spcPct val="20000"/>
              </a:spcBef>
              <a:buClr>
                <a:srgbClr val="F0A22E">
                  <a:lumMod val="50000"/>
                </a:srgbClr>
              </a:buClr>
              <a:buSzPct val="76000"/>
              <a:buFont typeface="Wingdings 2" pitchFamily="18" charset="2"/>
              <a:buChar char=""/>
            </a:pPr>
            <a:r>
              <a:rPr lang="en-US" sz="2800" dirty="0" smtClean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Function  </a:t>
            </a:r>
            <a:endParaRPr lang="en-US" sz="280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800100" lvl="1" indent="-274320">
              <a:spcBef>
                <a:spcPct val="20000"/>
              </a:spcBef>
              <a:buClr>
                <a:srgbClr val="F0A22E">
                  <a:lumMod val="50000"/>
                </a:srgbClr>
              </a:buClr>
              <a:buSzPct val="76000"/>
              <a:buFont typeface="Wingdings 2" pitchFamily="18" charset="2"/>
              <a:buChar char=""/>
            </a:pPr>
            <a:r>
              <a:rPr lang="en-US" sz="2800" dirty="0" smtClean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Update</a:t>
            </a:r>
          </a:p>
          <a:p>
            <a:pPr marL="800100" lvl="1" indent="-274320">
              <a:spcBef>
                <a:spcPct val="20000"/>
              </a:spcBef>
              <a:buClr>
                <a:srgbClr val="F0A22E">
                  <a:lumMod val="50000"/>
                </a:srgbClr>
              </a:buClr>
              <a:buSzPct val="76000"/>
              <a:buFont typeface="Wingdings 2" pitchFamily="18" charset="2"/>
              <a:buChar char=""/>
            </a:pPr>
            <a:r>
              <a:rPr lang="en-US" sz="2800" dirty="0" smtClean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Delete</a:t>
            </a:r>
          </a:p>
          <a:p>
            <a:pPr marL="800100" lvl="1" indent="-274320">
              <a:spcBef>
                <a:spcPct val="20000"/>
              </a:spcBef>
              <a:buClr>
                <a:srgbClr val="F0A22E">
                  <a:lumMod val="50000"/>
                </a:srgbClr>
              </a:buClr>
              <a:buSzPct val="76000"/>
              <a:buFont typeface="Wingdings 2" pitchFamily="18" charset="2"/>
              <a:buChar char=""/>
            </a:pPr>
            <a:r>
              <a:rPr lang="en-US" sz="2800" dirty="0" smtClean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Cancel</a:t>
            </a:r>
            <a:endParaRPr lang="en-US" sz="280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78879"/>
            <a:ext cx="3307087" cy="579121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0428840" y="6345088"/>
            <a:ext cx="579129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US" dirty="0"/>
              <a:t>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3873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6312447" y="437617"/>
            <a:ext cx="447907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i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Opening Vacancies</a:t>
            </a:r>
            <a:endParaRPr lang="en-US" sz="3200" b="1" i="1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172475" y="1402839"/>
            <a:ext cx="234872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400" b="1" i="1" dirty="0" smtClean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Update </a:t>
            </a:r>
            <a:endParaRPr lang="en-US" sz="4000" b="1" i="1" dirty="0">
              <a:ln w="0"/>
              <a:solidFill>
                <a:srgbClr val="FFC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2" name="Picture 1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1" y="2323734"/>
            <a:ext cx="4736123" cy="3725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78879"/>
            <a:ext cx="3307087" cy="579121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222739" y="2508849"/>
            <a:ext cx="5427783" cy="46166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pPr marL="342900" lvl="0" indent="-274320">
              <a:spcBef>
                <a:spcPct val="20000"/>
              </a:spcBef>
              <a:buClr>
                <a:srgbClr val="F0A22E">
                  <a:lumMod val="50000"/>
                </a:srgbClr>
              </a:buClr>
              <a:buSzPct val="76000"/>
              <a:buFont typeface="Wingdings 2" pitchFamily="18" charset="2"/>
              <a:buChar char=""/>
            </a:pPr>
            <a:r>
              <a:rPr lang="en-US" sz="2400" dirty="0" smtClean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Update Vacancies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28840" y="6345088"/>
            <a:ext cx="579129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US" dirty="0" smtClean="0"/>
              <a:t>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80160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roduct overview presentation">
  <a:themeElements>
    <a:clrScheme name="Yellow Orang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94000"/>
                <a:satMod val="114000"/>
                <a:lumMod val="96000"/>
              </a:schemeClr>
            </a:gs>
            <a:gs pos="62000">
              <a:schemeClr val="phClr">
                <a:tint val="92000"/>
                <a:shade val="66000"/>
                <a:satMod val="110000"/>
                <a:lumMod val="80000"/>
              </a:schemeClr>
            </a:gs>
            <a:gs pos="100000">
              <a:schemeClr val="phClr">
                <a:tint val="89000"/>
                <a:shade val="62000"/>
                <a:satMod val="110000"/>
                <a:lumMod val="7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80000"/>
                <a:shade val="58000"/>
              </a:schemeClr>
              <a:schemeClr val="phClr">
                <a:tint val="73000"/>
                <a:shade val="68000"/>
                <a:satMod val="150000"/>
              </a:schemeClr>
            </a:duotone>
          </a:blip>
          <a:tile tx="0" ty="0" sx="100000" sy="100000" flip="none" algn="tl"/>
        </a:blipFill>
      </a:bgFillStyleLst>
    </a:fmtScheme>
  </a:themeElements>
  <a:objectDefaults>
    <a:spDef>
      <a:spPr/>
      <a:bodyPr rtlCol="0" anchor="ctr"/>
      <a:lstStyle>
        <a:defPPr algn="ctr">
          <a:defRPr dirty="0"/>
        </a:defPPr>
      </a:lstStyle>
      <a:style>
        <a:lnRef idx="3">
          <a:schemeClr val="lt1"/>
        </a:lnRef>
        <a:fillRef idx="1">
          <a:schemeClr val="accent2"/>
        </a:fillRef>
        <a:effectRef idx="1">
          <a:schemeClr val="accent2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2"/>
        </a:lnRef>
        <a:fillRef idx="0">
          <a:schemeClr val="accent2"/>
        </a:fillRef>
        <a:effectRef idx="0">
          <a:schemeClr val="accent2"/>
        </a:effectRef>
        <a:fontRef idx="minor">
          <a:schemeClr val="tx1"/>
        </a:fontRef>
      </a:style>
    </a:lnDef>
    <a:txDef>
      <a:spPr>
        <a:noFill/>
        <a:ln>
          <a:solidFill>
            <a:schemeClr val="bg2"/>
          </a:solidFill>
        </a:ln>
      </a:spPr>
      <a:bodyPr wrap="square" rtlCol="0" anchor="ctr" anchorCtr="1">
        <a:spAutoFit/>
      </a:bodyPr>
      <a:lstStyle>
        <a:defPPr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Business product overview presentation.potx" id="{B28DC015-93EB-44B4-96D3-A8389FA731F7}" vid="{002F0659-0D88-4125-B907-A96737D600EC}"/>
    </a:ext>
  </a:extLst>
</a:theme>
</file>

<file path=ppt/theme/theme2.xml><?xml version="1.0" encoding="utf-8"?>
<a:theme xmlns:a="http://schemas.openxmlformats.org/drawingml/2006/main" name="Office Theme">
  <a:themeElements>
    <a:clrScheme name="Yellow Orang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Yellow Orang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product overview presentation</Template>
  <TotalTime>542</TotalTime>
  <Words>141</Words>
  <Application>Microsoft Office PowerPoint</Application>
  <PresentationFormat>Widescreen</PresentationFormat>
  <Paragraphs>69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Century Gothic</vt:lpstr>
      <vt:lpstr>Times New Roman</vt:lpstr>
      <vt:lpstr>Wingdings 2</vt:lpstr>
      <vt:lpstr>Product overview presentation</vt:lpstr>
      <vt:lpstr>PowerPoint Presentation</vt:lpstr>
      <vt:lpstr>Working Environment</vt:lpstr>
      <vt:lpstr>Agenda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Product Name</dc:title>
  <dc:creator>trần hạo</dc:creator>
  <cp:lastModifiedBy>Training</cp:lastModifiedBy>
  <cp:revision>36</cp:revision>
  <dcterms:created xsi:type="dcterms:W3CDTF">2018-10-09T14:11:35Z</dcterms:created>
  <dcterms:modified xsi:type="dcterms:W3CDTF">2018-10-10T09:06:41Z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74065800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</Properties>
</file>